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96" r:id="rId2"/>
    <p:sldId id="297" r:id="rId3"/>
    <p:sldId id="302" r:id="rId4"/>
    <p:sldId id="337" r:id="rId5"/>
    <p:sldId id="303" r:id="rId6"/>
    <p:sldId id="346" r:id="rId7"/>
    <p:sldId id="261" r:id="rId8"/>
    <p:sldId id="311" r:id="rId9"/>
    <p:sldId id="427" r:id="rId10"/>
    <p:sldId id="324" r:id="rId11"/>
    <p:sldId id="314" r:id="rId12"/>
    <p:sldId id="322" r:id="rId13"/>
    <p:sldId id="313" r:id="rId14"/>
    <p:sldId id="428" r:id="rId15"/>
    <p:sldId id="429" r:id="rId16"/>
    <p:sldId id="326" r:id="rId17"/>
    <p:sldId id="331" r:id="rId18"/>
    <p:sldId id="430" r:id="rId19"/>
    <p:sldId id="349" r:id="rId20"/>
    <p:sldId id="350" r:id="rId21"/>
    <p:sldId id="431" r:id="rId22"/>
    <p:sldId id="339" r:id="rId23"/>
    <p:sldId id="340" r:id="rId24"/>
    <p:sldId id="295" r:id="rId25"/>
    <p:sldId id="301" r:id="rId26"/>
    <p:sldId id="406" r:id="rId27"/>
    <p:sldId id="344" r:id="rId28"/>
    <p:sldId id="419" r:id="rId29"/>
    <p:sldId id="420" r:id="rId30"/>
    <p:sldId id="421" r:id="rId31"/>
    <p:sldId id="422" r:id="rId32"/>
    <p:sldId id="423" r:id="rId33"/>
    <p:sldId id="424" r:id="rId34"/>
    <p:sldId id="425" r:id="rId35"/>
    <p:sldId id="426" r:id="rId36"/>
    <p:sldId id="335" r:id="rId37"/>
    <p:sldId id="336" r:id="rId38"/>
    <p:sldId id="347" r:id="rId39"/>
    <p:sldId id="409" r:id="rId40"/>
    <p:sldId id="410" r:id="rId41"/>
    <p:sldId id="411" r:id="rId42"/>
    <p:sldId id="332" r:id="rId43"/>
    <p:sldId id="333" r:id="rId44"/>
    <p:sldId id="334" r:id="rId45"/>
    <p:sldId id="412" r:id="rId46"/>
    <p:sldId id="413" r:id="rId47"/>
    <p:sldId id="414" r:id="rId48"/>
    <p:sldId id="415" r:id="rId49"/>
    <p:sldId id="416" r:id="rId50"/>
    <p:sldId id="417" r:id="rId51"/>
    <p:sldId id="418" r:id="rId52"/>
    <p:sldId id="407" r:id="rId53"/>
    <p:sldId id="408" r:id="rId54"/>
    <p:sldId id="373" r:id="rId55"/>
    <p:sldId id="374" r:id="rId56"/>
    <p:sldId id="399" r:id="rId57"/>
    <p:sldId id="400" r:id="rId58"/>
    <p:sldId id="401" r:id="rId59"/>
    <p:sldId id="434" r:id="rId60"/>
    <p:sldId id="403" r:id="rId61"/>
    <p:sldId id="404" r:id="rId62"/>
    <p:sldId id="405" r:id="rId63"/>
    <p:sldId id="305"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79646"/>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84" d="100"/>
          <a:sy n="84" d="100"/>
        </p:scale>
        <p:origin x="855" y="42"/>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28/6/2017</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40</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43</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53</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17</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23</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6/28/2017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2.wmf"/><Relationship Id="rId5" Type="http://schemas.microsoft.com/office/2007/relationships/hdphoto" Target="../media/hdphoto2.wdp"/><Relationship Id="rId15" Type="http://schemas.openxmlformats.org/officeDocument/2006/relationships/image" Target="../media/image26.png"/><Relationship Id="rId10" Type="http://schemas.openxmlformats.org/officeDocument/2006/relationships/image" Target="../media/image21.wmf"/><Relationship Id="rId4" Type="http://schemas.openxmlformats.org/officeDocument/2006/relationships/image" Target="../media/image17.png"/><Relationship Id="rId9" Type="http://schemas.openxmlformats.org/officeDocument/2006/relationships/image" Target="../media/image20.wmf"/><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7.png"/><Relationship Id="rId3" Type="http://schemas.openxmlformats.org/officeDocument/2006/relationships/image" Target="../media/image16.jpeg"/><Relationship Id="rId7" Type="http://schemas.openxmlformats.org/officeDocument/2006/relationships/image" Target="../media/image18.jpeg"/><Relationship Id="rId12" Type="http://schemas.openxmlformats.org/officeDocument/2006/relationships/image" Target="../media/image22.wmf"/><Relationship Id="rId2" Type="http://schemas.openxmlformats.org/officeDocument/2006/relationships/image" Target="../media/image24.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1.wmf"/><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0.wmf"/><Relationship Id="rId4" Type="http://schemas.microsoft.com/office/2007/relationships/hdphoto" Target="../media/hdphoto1.wdp"/><Relationship Id="rId9" Type="http://schemas.openxmlformats.org/officeDocument/2006/relationships/image" Target="../media/image19.wmf"/><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2.png"/><Relationship Id="rId10" Type="http://schemas.openxmlformats.org/officeDocument/2006/relationships/hyperlink" Target="http://www.comp.nus.edu.sg/~pptlabs/docs/captions-lab.html" TargetMode="External"/><Relationship Id="rId4" Type="http://schemas.openxmlformats.org/officeDocument/2006/relationships/image" Target="../media/image41.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26.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59.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1.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hyperlink" Target="http://www.comp.nus.edu.sg/~pptlabs/docs/resize-lab.html" TargetMode="External"/><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09.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1.png"/><Relationship Id="rId4" Type="http://schemas.openxmlformats.org/officeDocument/2006/relationships/hyperlink" Target="https://support.office.com/en-us/article/Crop-a-picture-14d69647-bc93-4f06-9528-df95103aa1e6?ui=en-US&amp;rs=en-US&amp;ad=US&amp;fromAR=1"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32.png"/><Relationship Id="rId4" Type="http://schemas.openxmlformats.org/officeDocument/2006/relationships/image" Target="../media/image1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35.png"/><Relationship Id="rId4" Type="http://schemas.openxmlformats.org/officeDocument/2006/relationships/image" Target="../media/image140.png"/></Relationships>
</file>

<file path=ppt/slides/_rels/slide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6.png"/><Relationship Id="rId7"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hyperlink" Target="http://www.comp.nus.edu.sg/~pptlabs/docs/agenda-lab.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2.jpeg"/><Relationship Id="rId5" Type="http://schemas.openxmlformats.org/officeDocument/2006/relationships/image" Target="../media/image151.jpg"/><Relationship Id="rId4"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hyperlink" Target="http://www.comp.nus.edu.sg/~pptlabs/docs/picture-slides-lab.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Drill Down</a:t>
            </a:r>
            <a:endParaRPr lang="en-SG" b="1" dirty="0">
              <a:solidFill>
                <a:srgbClr val="0070C0"/>
              </a:solidFill>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7" name="Picture 6" descr="Image result for toilet fe]male sign png"/>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6032" y="5334000"/>
            <a:ext cx="603215" cy="13136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toilet male sign 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8298" y="5334000"/>
            <a:ext cx="656834" cy="13136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toilet male sign 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88564" y="5334000"/>
            <a:ext cx="656834" cy="13136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Image result for toilet fe]male sign 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86600" y="5334000"/>
            <a:ext cx="603215" cy="131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975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Then you should see your shape in the pane,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5605790"/>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A45F25DD-448E-43F7-9D61-4A0796BA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0" y="3733800"/>
            <a:ext cx="3752314" cy="294626"/>
          </a:xfrm>
          <a:prstGeom prst="rect">
            <a:avLst/>
          </a:prstGeom>
          <a:ln w="3175">
            <a:solidFill>
              <a:schemeClr val="bg1">
                <a:lumMod val="85000"/>
              </a:schemeClr>
            </a:solidFill>
          </a:ln>
        </p:spPr>
      </p:pic>
    </p:spTree>
    <p:extLst>
      <p:ext uri="{BB962C8B-B14F-4D97-AF65-F5344CB8AC3E}">
        <p14:creationId xmlns:p14="http://schemas.microsoft.com/office/powerpoint/2010/main" val="2356246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2707</TotalTime>
  <Words>3083</Words>
  <Application>Microsoft Office PowerPoint</Application>
  <PresentationFormat>On-screen Show (4:3)</PresentationFormat>
  <Paragraphs>357</Paragraphs>
  <Slides>63</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Ong Heng Le</cp:lastModifiedBy>
  <cp:revision>328</cp:revision>
  <dcterms:created xsi:type="dcterms:W3CDTF">2006-08-16T00:00:00Z</dcterms:created>
  <dcterms:modified xsi:type="dcterms:W3CDTF">2017-06-28T06:56:09Z</dcterms:modified>
</cp:coreProperties>
</file>